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3CB75-3236-D08B-BCCC-F5ABEF946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C913C-4C8B-BA70-3D00-C10C3512B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514F6-F151-7152-78DF-3EED547F0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FDD1-4A21-4F54-A499-0A6AFEC76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A8C90-3F67-634B-36B5-464923E0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EA899-5767-A121-3957-0D4BE784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CFBB8-7E17-D307-1FAE-99B200A2A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034A9-B4FA-AF07-0C09-C447060D8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AC0D2-94F1-19B6-AC34-53D55035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7F7D4-21D3-BA07-A0D8-49E53ABD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CA4C6F-52A4-60DB-8448-77EE5DF6D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22BF97-5291-6FF9-2386-8B0E448D3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13584-A8A7-9402-74CC-E8EA527B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A5634-D9A8-0842-37B5-3AC55464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E3BF8-B8AF-F91D-EB6A-C8814CDC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A7B1C3-1C4D-C057-563D-9E3378EF8FBA}"/>
              </a:ext>
            </a:extLst>
          </p:cNvPr>
          <p:cNvSpPr/>
          <p:nvPr userDrawn="1"/>
        </p:nvSpPr>
        <p:spPr>
          <a:xfrm>
            <a:off x="-203200" y="-57150"/>
            <a:ext cx="8713457" cy="6972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8F48865-905D-7C4C-FDDB-2D3A7689F929}"/>
              </a:ext>
            </a:extLst>
          </p:cNvPr>
          <p:cNvSpPr/>
          <p:nvPr userDrawn="1"/>
        </p:nvSpPr>
        <p:spPr>
          <a:xfrm rot="2981">
            <a:off x="383211" y="3722062"/>
            <a:ext cx="8127049" cy="2476"/>
          </a:xfrm>
          <a:prstGeom prst="line">
            <a:avLst/>
          </a:prstGeom>
          <a:ln>
            <a:solidFill>
              <a:schemeClr val="bg1"/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E7E30594-DF3D-C289-EA4D-63E25D675626}"/>
              </a:ext>
            </a:extLst>
          </p:cNvPr>
          <p:cNvGrpSpPr/>
          <p:nvPr userDrawn="1"/>
        </p:nvGrpSpPr>
        <p:grpSpPr>
          <a:xfrm>
            <a:off x="8463831" y="-57150"/>
            <a:ext cx="3992526" cy="6972300"/>
            <a:chOff x="2277951" y="2339473"/>
            <a:chExt cx="5323368" cy="9296400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0305475D-7392-6FD6-581D-CABB9CE68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4547" r="47372"/>
            <a:stretch>
              <a:fillRect/>
            </a:stretch>
          </p:blipFill>
          <p:spPr>
            <a:xfrm>
              <a:off x="2277951" y="2339473"/>
              <a:ext cx="5323368" cy="9296400"/>
            </a:xfrm>
            <a:prstGeom prst="rect">
              <a:avLst/>
            </a:prstGeom>
          </p:spPr>
        </p:pic>
      </p:grpSp>
      <p:pic>
        <p:nvPicPr>
          <p:cNvPr id="20" name="Picture 19" descr="A picture containing logo&#10;&#10;Description automatically generated">
            <a:extLst>
              <a:ext uri="{FF2B5EF4-FFF2-40B4-BE49-F238E27FC236}">
                <a16:creationId xmlns:a16="http://schemas.microsoft.com/office/drawing/2014/main" id="{5BBFCB4E-FF1E-8109-D014-BC34FEB5E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" y="394478"/>
            <a:ext cx="3377191" cy="551689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8FAE5575-1154-6B04-16DA-2D95FF7DB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211" y="2766218"/>
            <a:ext cx="7742217" cy="904701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006649"/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 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9FC7742-22CC-6C12-E57E-9D46262D5B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3211" y="3955367"/>
            <a:ext cx="7742217" cy="108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EFA1F9F-CA00-0FD4-BF27-61480DBF30F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3211" y="5247619"/>
            <a:ext cx="7742217" cy="1088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Optional Text Here</a:t>
            </a:r>
          </a:p>
        </p:txBody>
      </p:sp>
    </p:spTree>
    <p:extLst>
      <p:ext uri="{BB962C8B-B14F-4D97-AF65-F5344CB8AC3E}">
        <p14:creationId xmlns:p14="http://schemas.microsoft.com/office/powerpoint/2010/main" val="3212464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2767F5A-1A31-C57C-8D84-52D462108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237C9BD-EDDB-4B37-D717-948C1C794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81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909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7AFC87-5A3A-2AB0-766B-8D042CB36B20}"/>
              </a:ext>
            </a:extLst>
          </p:cNvPr>
          <p:cNvGrpSpPr/>
          <p:nvPr userDrawn="1"/>
        </p:nvGrpSpPr>
        <p:grpSpPr>
          <a:xfrm>
            <a:off x="0" y="-177145"/>
            <a:ext cx="12265209" cy="6273145"/>
            <a:chOff x="0" y="55940"/>
            <a:chExt cx="24396700" cy="9581071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E272101-BEF4-ED1A-6533-6B8CA744D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97" t="32453" r="-597" b="15184"/>
            <a:stretch/>
          </p:blipFill>
          <p:spPr>
            <a:xfrm>
              <a:off x="0" y="55940"/>
              <a:ext cx="24396700" cy="9581071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3714C495-58EB-5D92-B814-CCC2064856B3}"/>
              </a:ext>
            </a:extLst>
          </p:cNvPr>
          <p:cNvGrpSpPr/>
          <p:nvPr userDrawn="1"/>
        </p:nvGrpSpPr>
        <p:grpSpPr>
          <a:xfrm>
            <a:off x="2079090" y="1653748"/>
            <a:ext cx="8275402" cy="2392472"/>
            <a:chOff x="0" y="0"/>
            <a:chExt cx="4271416" cy="956945"/>
          </a:xfrm>
          <a:effectLst>
            <a:outerShdw blurRad="50800" dist="50800" dir="5400000" algn="ctr" rotWithShape="0">
              <a:srgbClr val="000000">
                <a:alpha val="87000"/>
              </a:srgbClr>
            </a:outerShdw>
          </a:effectLst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D44445F-4B30-B936-89FD-2079430BC7C7}"/>
                </a:ext>
              </a:extLst>
            </p:cNvPr>
            <p:cNvSpPr/>
            <p:nvPr/>
          </p:nvSpPr>
          <p:spPr>
            <a:xfrm>
              <a:off x="0" y="0"/>
              <a:ext cx="4271416" cy="956945"/>
            </a:xfrm>
            <a:custGeom>
              <a:avLst/>
              <a:gdLst/>
              <a:ahLst/>
              <a:cxnLst/>
              <a:rect l="l" t="t" r="r" b="b"/>
              <a:pathLst>
                <a:path w="4271416" h="956945">
                  <a:moveTo>
                    <a:pt x="0" y="0"/>
                  </a:moveTo>
                  <a:lnTo>
                    <a:pt x="4271416" y="0"/>
                  </a:lnTo>
                  <a:lnTo>
                    <a:pt x="4271416" y="956945"/>
                  </a:lnTo>
                  <a:lnTo>
                    <a:pt x="0" y="95694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80000"/>
              </a:schemeClr>
            </a:solidFill>
            <a:effectLst>
              <a:outerShdw blurRad="50800" dist="50800" dir="5400000" algn="ctr" rotWithShape="0">
                <a:srgbClr val="000000">
                  <a:alpha val="97000"/>
                </a:srgb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8EC19D4C-9485-A4CD-DC9B-231A8F122A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45" y="1924981"/>
            <a:ext cx="7742217" cy="2121239"/>
          </a:xfrm>
          <a:prstGeom prst="rect">
            <a:avLst/>
          </a:prstGeom>
        </p:spPr>
        <p:txBody>
          <a:bodyPr/>
          <a:lstStyle>
            <a:lvl1pPr algn="ctr">
              <a:defRPr sz="6000" b="1">
                <a:solidFill>
                  <a:srgbClr val="006649"/>
                </a:solidFill>
                <a:latin typeface="Rif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TITLE HERE  </a:t>
            </a:r>
          </a:p>
        </p:txBody>
      </p:sp>
    </p:spTree>
    <p:extLst>
      <p:ext uri="{BB962C8B-B14F-4D97-AF65-F5344CB8AC3E}">
        <p14:creationId xmlns:p14="http://schemas.microsoft.com/office/powerpoint/2010/main" val="333782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6DD1-0A3B-BD3E-DFE3-A7262F7A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2E34C-3A49-2D8C-42F0-6A7AA1F71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54767-1AC8-EDD4-335F-2EFB3947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448CB-E2F3-CB7E-8359-87F182B9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1B412-5579-2D76-AEC1-F5E9647A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0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4F7D-95FA-8F2E-E781-24C81A2F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9BE1F-B8B4-9488-AAF8-7E78B5D7E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F59D7-338F-B54B-DB94-DD94F801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A41E-8157-9BA1-6340-03E091C90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9B9BF-1FDA-C9EB-CE67-A24C01EE4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CD4A9-383F-A5AC-DF79-6F25B119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E9187-D414-DB2B-171E-EDD607163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1314E-243A-BDF9-826D-0A11CD97C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ED149-430E-0233-D38F-20728704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AC30E-1EE7-7C14-455D-FCF93C19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3B50C-7B9C-1D75-AB9C-DA2BECFF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725A-F1E8-2CED-7F78-E8F9373F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3DBA8-6F3D-56BD-F4F7-BC019FC80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00508-C79E-7EAD-5EBD-94D20748D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44AFE-1C6F-6E5E-8EAF-BA03D4DEB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AF25A-88E1-7F55-7FF8-134C61F4D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91ABE-5BD0-F940-69E2-80E9BD06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933A1E-BE42-7DA4-6B55-6DCEFE1B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61581-D06E-36FB-744E-420B4BE5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1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2094-3A77-7A33-53D5-4EC58AF8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0BF863-D9A0-15CC-F41D-4C38842D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2561-BF0E-37AE-B662-9D5E8672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94D92-6B89-C7E2-93DA-CF2E72FDF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1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AD872A-BDF6-DBFC-AD92-02F25398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81C2F-490C-39B4-BCFD-9F0B36AE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8DDC0-22BA-F76B-E364-4FBAF06C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7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1DB0B-1582-130F-425F-21D58224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8852F-718B-7228-DA2F-149FCD6F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2B3BF-FFA9-8681-74E3-3B7179EAD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FAD04-6D54-E910-A497-8C3C11B9D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A4D25F-EC5F-2D86-9161-F910E83E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33D55-7819-F86D-3FE0-84B0A228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6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75E-929F-384F-35CB-7D15312E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7B793A-39F5-8E87-4322-411248623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0CAE3-7147-7438-02A3-6B87AF989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1A9BE-517F-A8C0-7DB4-0CD876D4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5ECCD-E611-95C3-4D95-4330AA46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3ECFD-1DFF-2F7F-1679-FD3B15D6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2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249AE-F25D-303A-5B6D-B3E48E17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45EF5-2C51-E289-739B-9F8D09B7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53D87-378B-81AD-93C7-F66612831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4415A-8CF7-446B-88F2-5C0FDD4400A2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B34EB-71A2-F2B6-0793-588280A8B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6EFC8-1CA8-D4CA-2A98-7C74B48ED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90991-81C1-41E8-BD54-0D5B7C55A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9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B84E-1F1A-A72A-ED01-4A6F387C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96BA-B899-7327-4C74-6C1010F73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1" y="3955367"/>
            <a:ext cx="7742217" cy="1044896"/>
          </a:xfrm>
        </p:spPr>
        <p:txBody>
          <a:bodyPr/>
          <a:lstStyle/>
          <a:p>
            <a:r>
              <a:rPr lang="en-US" dirty="0"/>
              <a:t>Rep Portal, Literature, Warranty</a:t>
            </a:r>
          </a:p>
        </p:txBody>
      </p:sp>
    </p:spTree>
    <p:extLst>
      <p:ext uri="{BB962C8B-B14F-4D97-AF65-F5344CB8AC3E}">
        <p14:creationId xmlns:p14="http://schemas.microsoft.com/office/powerpoint/2010/main" val="208451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78DF-08B6-180E-1624-39895CF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1238"/>
            <a:ext cx="10515600" cy="2852737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How many people in here have attended a sales training course?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</a:b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90% of sales people have never attended a course</a:t>
            </a:r>
          </a:p>
        </p:txBody>
      </p:sp>
    </p:spTree>
    <p:extLst>
      <p:ext uri="{BB962C8B-B14F-4D97-AF65-F5344CB8AC3E}">
        <p14:creationId xmlns:p14="http://schemas.microsoft.com/office/powerpoint/2010/main" val="353241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78DF-08B6-180E-1624-39895CF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86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If you call on engineers,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what is your goal??</a:t>
            </a:r>
          </a:p>
        </p:txBody>
      </p:sp>
    </p:spTree>
    <p:extLst>
      <p:ext uri="{BB962C8B-B14F-4D97-AF65-F5344CB8AC3E}">
        <p14:creationId xmlns:p14="http://schemas.microsoft.com/office/powerpoint/2010/main" val="90951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78DF-08B6-180E-1624-39895CF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863"/>
            <a:ext cx="10515600" cy="2852737"/>
          </a:xfrm>
        </p:spPr>
        <p:txBody>
          <a:bodyPr/>
          <a:lstStyle/>
          <a:p>
            <a:pPr algn="ctr"/>
            <a:r>
              <a:rPr 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BOD</a:t>
            </a:r>
            <a:b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</a:b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BASIS OF DESIGN</a:t>
            </a:r>
          </a:p>
        </p:txBody>
      </p:sp>
    </p:spTree>
    <p:extLst>
      <p:ext uri="{BB962C8B-B14F-4D97-AF65-F5344CB8AC3E}">
        <p14:creationId xmlns:p14="http://schemas.microsoft.com/office/powerpoint/2010/main" val="350612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78DF-08B6-180E-1624-39895CF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863"/>
            <a:ext cx="10515600" cy="2852737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Every day ask yourself,</a:t>
            </a:r>
            <a:b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</a:b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how do I meet my customers needs?</a:t>
            </a:r>
          </a:p>
        </p:txBody>
      </p:sp>
    </p:spTree>
    <p:extLst>
      <p:ext uri="{BB962C8B-B14F-4D97-AF65-F5344CB8AC3E}">
        <p14:creationId xmlns:p14="http://schemas.microsoft.com/office/powerpoint/2010/main" val="3302266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50E5-1E2E-BBFA-0F02-0FD5C768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797" y="1825769"/>
            <a:ext cx="7742217" cy="212123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9394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united states of america&#10;&#10;Description automatically generated">
            <a:extLst>
              <a:ext uri="{FF2B5EF4-FFF2-40B4-BE49-F238E27FC236}">
                <a16:creationId xmlns:a16="http://schemas.microsoft.com/office/drawing/2014/main" id="{3DE115B7-022D-00C9-AB3F-A92CDDE91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13" y="269817"/>
            <a:ext cx="7876373" cy="571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3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E9F7-CE53-D588-FC9F-715ED00F9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45" y="1855914"/>
            <a:ext cx="7742217" cy="2121239"/>
          </a:xfrm>
        </p:spPr>
        <p:txBody>
          <a:bodyPr/>
          <a:lstStyle/>
          <a:p>
            <a:r>
              <a:rPr lang="en-US" dirty="0"/>
              <a:t>Why are we here?</a:t>
            </a:r>
          </a:p>
        </p:txBody>
      </p:sp>
    </p:spTree>
    <p:extLst>
      <p:ext uri="{BB962C8B-B14F-4D97-AF65-F5344CB8AC3E}">
        <p14:creationId xmlns:p14="http://schemas.microsoft.com/office/powerpoint/2010/main" val="398564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78DF-08B6-180E-1624-39895CF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8780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To </a:t>
            </a:r>
            <a:b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</a:br>
            <a:r>
              <a:rPr lang="en-US" sz="8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MEET THE CUSTOMERS NEEDS</a:t>
            </a:r>
          </a:p>
        </p:txBody>
      </p:sp>
    </p:spTree>
    <p:extLst>
      <p:ext uri="{BB962C8B-B14F-4D97-AF65-F5344CB8AC3E}">
        <p14:creationId xmlns:p14="http://schemas.microsoft.com/office/powerpoint/2010/main" val="170692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78DF-08B6-180E-1624-39895CF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26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EVERYTHING YOU LEARN THE NEXT Three DAYS WILL BE TO…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3188F63-3477-AB80-9B13-A13800D7E146}"/>
              </a:ext>
            </a:extLst>
          </p:cNvPr>
          <p:cNvSpPr txBox="1">
            <a:spLocks/>
          </p:cNvSpPr>
          <p:nvPr/>
        </p:nvSpPr>
        <p:spPr>
          <a:xfrm>
            <a:off x="838200" y="2227019"/>
            <a:ext cx="10515600" cy="285273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ift" panose="00000500000000000000" pitchFamily="50" charset="0"/>
                <a:ea typeface="+mj-ea"/>
                <a:cs typeface="+mj-cs"/>
              </a:rPr>
              <a:t>MEET THE CUSTOMERS NEEDS</a:t>
            </a:r>
          </a:p>
        </p:txBody>
      </p:sp>
    </p:spTree>
    <p:extLst>
      <p:ext uri="{BB962C8B-B14F-4D97-AF65-F5344CB8AC3E}">
        <p14:creationId xmlns:p14="http://schemas.microsoft.com/office/powerpoint/2010/main" val="2956694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78DF-08B6-180E-1624-39895CF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739"/>
            <a:ext cx="10515600" cy="28527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You want customers calling you asking if </a:t>
            </a:r>
            <a:r>
              <a:rPr lang="en-US" sz="60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YOU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 can solve their issue.</a:t>
            </a:r>
            <a:b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</a:br>
            <a:b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</a:b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When you get those calls, you are where you need to be.</a:t>
            </a:r>
          </a:p>
        </p:txBody>
      </p:sp>
    </p:spTree>
    <p:extLst>
      <p:ext uri="{BB962C8B-B14F-4D97-AF65-F5344CB8AC3E}">
        <p14:creationId xmlns:p14="http://schemas.microsoft.com/office/powerpoint/2010/main" val="369570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78DF-08B6-180E-1624-39895CF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356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There are two types of sales people.</a:t>
            </a:r>
            <a:b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</a:br>
            <a:b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</a:b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Do you know the two types?</a:t>
            </a:r>
          </a:p>
        </p:txBody>
      </p:sp>
    </p:spTree>
    <p:extLst>
      <p:ext uri="{BB962C8B-B14F-4D97-AF65-F5344CB8AC3E}">
        <p14:creationId xmlns:p14="http://schemas.microsoft.com/office/powerpoint/2010/main" val="399115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78DF-08B6-180E-1624-39895CF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0563"/>
            <a:ext cx="10515600" cy="2852737"/>
          </a:xfrm>
        </p:spPr>
        <p:txBody>
          <a:bodyPr/>
          <a:lstStyle/>
          <a:p>
            <a:pPr algn="ctr"/>
            <a:r>
              <a:rPr 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Rift" panose="00000500000000000000" pitchFamily="50" charset="0"/>
              </a:rPr>
              <a:t>QUOTERS</a:t>
            </a:r>
          </a:p>
        </p:txBody>
      </p:sp>
    </p:spTree>
    <p:extLst>
      <p:ext uri="{BB962C8B-B14F-4D97-AF65-F5344CB8AC3E}">
        <p14:creationId xmlns:p14="http://schemas.microsoft.com/office/powerpoint/2010/main" val="321642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7D6C7AD2-9CE6-80E6-F83C-3B7372E06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b="2173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E478DF-08B6-180E-1624-39895CF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13669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b="1" dirty="0">
                <a:solidFill>
                  <a:srgbClr val="FFFFFF"/>
                </a:solidFill>
                <a:latin typeface="Rift" panose="00000500000000000000" pitchFamily="50" charset="0"/>
              </a:rPr>
              <a:t>Closers!</a:t>
            </a:r>
          </a:p>
        </p:txBody>
      </p:sp>
    </p:spTree>
    <p:extLst>
      <p:ext uri="{BB962C8B-B14F-4D97-AF65-F5344CB8AC3E}">
        <p14:creationId xmlns:p14="http://schemas.microsoft.com/office/powerpoint/2010/main" val="71151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</Words>
  <Application>Microsoft Office PowerPoint</Application>
  <PresentationFormat>Widescreen</PresentationFormat>
  <Paragraphs>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Rift</vt:lpstr>
      <vt:lpstr>Office Theme</vt:lpstr>
      <vt:lpstr>REP TRAINING</vt:lpstr>
      <vt:lpstr>PowerPoint Presentation</vt:lpstr>
      <vt:lpstr>Why are we here?</vt:lpstr>
      <vt:lpstr>To  MEET THE CUSTOMERS NEEDS</vt:lpstr>
      <vt:lpstr>EVERYTHING YOU LEARN THE NEXT Three DAYS WILL BE TO…</vt:lpstr>
      <vt:lpstr>You want customers calling you asking if YOU can solve their issue.  When you get those calls, you are where you need to be.</vt:lpstr>
      <vt:lpstr>There are two types of sales people.  Do you know the two types?</vt:lpstr>
      <vt:lpstr>QUOTERS</vt:lpstr>
      <vt:lpstr>Closers!</vt:lpstr>
      <vt:lpstr>How many people in here have attended a sales training course?  90% of sales people have never attended a course</vt:lpstr>
      <vt:lpstr>If you call on engineers,  what is your goal??</vt:lpstr>
      <vt:lpstr>BOD BASIS OF DESIGN</vt:lpstr>
      <vt:lpstr>Every day ask yourself, how do I meet my customers needs?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 TRAINING</dc:title>
  <dc:creator>Shelly Boyd-Fairless</dc:creator>
  <cp:lastModifiedBy>Shelly Boyd-Fairless</cp:lastModifiedBy>
  <cp:revision>1</cp:revision>
  <dcterms:created xsi:type="dcterms:W3CDTF">2023-10-17T20:26:03Z</dcterms:created>
  <dcterms:modified xsi:type="dcterms:W3CDTF">2023-10-17T20:27:05Z</dcterms:modified>
</cp:coreProperties>
</file>